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438" y="-13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5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59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3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7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4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2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1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8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5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24A0-5BE2-4F43-92F5-B4A4D1B95E4B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10F3-5886-46AE-9A97-EA7F3B2B0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9" y="19270"/>
            <a:ext cx="10332640" cy="736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723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2025-02-11T12:53:16Z</dcterms:created>
  <dcterms:modified xsi:type="dcterms:W3CDTF">2025-02-11T12:53:54Z</dcterms:modified>
</cp:coreProperties>
</file>