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3438" y="-13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24A0-5BE2-4F43-92F5-B4A4D1B95E4B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910F3-5886-46AE-9A97-EA7F3B2B0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859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24A0-5BE2-4F43-92F5-B4A4D1B95E4B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910F3-5886-46AE-9A97-EA7F3B2B0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54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24A0-5BE2-4F43-92F5-B4A4D1B95E4B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910F3-5886-46AE-9A97-EA7F3B2B0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59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24A0-5BE2-4F43-92F5-B4A4D1B95E4B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910F3-5886-46AE-9A97-EA7F3B2B0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73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24A0-5BE2-4F43-92F5-B4A4D1B95E4B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910F3-5886-46AE-9A97-EA7F3B2B0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77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24A0-5BE2-4F43-92F5-B4A4D1B95E4B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910F3-5886-46AE-9A97-EA7F3B2B0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95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24A0-5BE2-4F43-92F5-B4A4D1B95E4B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910F3-5886-46AE-9A97-EA7F3B2B0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049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24A0-5BE2-4F43-92F5-B4A4D1B95E4B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910F3-5886-46AE-9A97-EA7F3B2B0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627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24A0-5BE2-4F43-92F5-B4A4D1B95E4B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910F3-5886-46AE-9A97-EA7F3B2B0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19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24A0-5BE2-4F43-92F5-B4A4D1B95E4B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910F3-5886-46AE-9A97-EA7F3B2B0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88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24A0-5BE2-4F43-92F5-B4A4D1B95E4B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910F3-5886-46AE-9A97-EA7F3B2B0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951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E24A0-5BE2-4F43-92F5-B4A4D1B95E4B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910F3-5886-46AE-9A97-EA7F3B2B0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84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39" y="19270"/>
            <a:ext cx="10332640" cy="7362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67233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2025-02-11T12:53:16Z</dcterms:created>
  <dcterms:modified xsi:type="dcterms:W3CDTF">2025-02-11T12:53:54Z</dcterms:modified>
</cp:coreProperties>
</file>