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Master+xml" PartName="/ppt/notesMasters/notesMaster1.xml"/>
  <Override ContentType="application/vnd.openxmlformats-officedocument.presentationml.slide+xml" PartName="/ppt/slides/slide8.xml"/>
  <Override ContentType="application/vnd.openxmlformats-officedocument.presentationml.slide+xml" PartName="/ppt/slides/slide4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5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4" Type="http://schemas.openxmlformats.org/officeDocument/2006/relationships/slide" Target="slides/slide9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3" Type="http://schemas.openxmlformats.org/officeDocument/2006/relationships/presProps" Target="presProps.xml"/><Relationship Id="rId6" Type="http://schemas.openxmlformats.org/officeDocument/2006/relationships/slide" Target="slides/slide1.xml"/><Relationship Id="rId1" Type="http://schemas.openxmlformats.org/officeDocument/2006/relationships/theme" Target="theme/them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.xml"/><Relationship Id="rId10" Type="http://schemas.openxmlformats.org/officeDocument/2006/relationships/slideLayout" Target="../slideLayouts/slideLayout9.xml"/><Relationship Id="rId5" Type="http://schemas.openxmlformats.org/officeDocument/2006/relationships/slideLayout" Target="../slideLayouts/slideLayout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8" Type="http://schemas.openxmlformats.org/officeDocument/2006/relationships/slideLayout" Target="../slideLayouts/slideLayout7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3" Type="http://schemas.openxmlformats.org/officeDocument/2006/relationships/slideLayout" Target="../slideLayouts/slideLayout2.xml"/><Relationship Id="rId6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0.xml"/><Relationship Id="rId7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1187450" y="903287"/>
            <a:ext cx="7129500" cy="4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Раздел долгосрочного планирования: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5.1C  Обыкновенные дроби (12 ч)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Мукушева Махаббат Аманжоловна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математики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средняя школа аула Акылбай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кн" id="90" name="Google Shape;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787" y="338137"/>
            <a:ext cx="1908175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115887"/>
            <a:ext cx="8229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урока: «Смешанные числа»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288925" y="549275"/>
            <a:ext cx="8747100" cy="2016000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 обучения, достигаемые на этом уроке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5.1.1.11 знать определение смешанного числа;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5.1.2.13 преобразовывать неправильную дробь в смешанное число и смешанное число в неправильную дробь;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1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урока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будут знать определение смешанного числа, смогут преобразовывать неправильную дробь в смешанное число и смешанное число в неправильную дробь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292100" y="2781300"/>
            <a:ext cx="8747100" cy="1295400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Критерии оценивания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переходят от записи неправильной дроби к смешанному числу, применяя деление с остатком.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 выделяют целую часть и дробную часть смешанного числа, как результат сложения.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Отработали алгоритм записи смешанных чисел.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250825" y="4437062"/>
            <a:ext cx="8785200" cy="2232000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Языковые задачи</a:t>
            </a:r>
            <a:endParaRPr b="0" i="0" sz="1600" u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0" i="0" lang="en-US" sz="1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могут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-формулировать правило перевода  неправильной дроби в смешанное число;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формулировать правило перевода  смешанного числа в неправильную дробь;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комментировать алгоритм решения;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1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0" i="0" lang="en-US" sz="1600" u="sng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Предметная лексика и терминология:   </a:t>
            </a:r>
            <a:r>
              <a:rPr b="0" i="1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делимое, делитель, остаток,  правильная и неправильная дробь,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Стиль языка, подходящий для диалога/письма в классе: </a:t>
            </a:r>
            <a:r>
              <a:rPr b="0" i="1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академический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116012" y="549275"/>
            <a:ext cx="6912000" cy="1727100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Воспитание ценностей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способность видеть и понимать другие точки зрения; умение правильно реагировать на критику; иметь навыки работы в группе, исполнять различные роли в коллективе</a:t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116012" y="2541587"/>
            <a:ext cx="6912000" cy="1728900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Межпредметная связь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Связь с уроками русского языка осуществляется при развитии навыка говорения, правильного использования и произношения слов.</a:t>
            </a: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1131887" y="4508500"/>
            <a:ext cx="6912000" cy="1944600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1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Предыдущие знания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None/>
            </a:pPr>
            <a:r>
              <a:rPr b="0" i="0" lang="en-US" sz="16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 знают понятия делимое, делитель, остаток, правильная и неправильная дробь, целая часть, дробная часть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323850" y="188912"/>
            <a:ext cx="82296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55650" y="1196975"/>
            <a:ext cx="75612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9050" lvl="0" marL="5429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9050" lvl="0" marL="542925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9050" lvl="0" marL="542925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«Предмет математики настолько серьезен, что полезно не упустить случая сделать его немного занимательным»</a:t>
            </a:r>
            <a:endParaRPr/>
          </a:p>
          <a:p>
            <a:pPr indent="19050" lvl="0" marL="542925" marR="0" rtl="0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1" lang="en-US" sz="2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Блез Паскаль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457200" y="274637"/>
            <a:ext cx="8229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b="1" i="0" lang="en-US" sz="32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 урока</a:t>
            </a:r>
            <a:endParaRPr/>
          </a:p>
        </p:txBody>
      </p:sp>
      <p:sp>
        <p:nvSpPr>
          <p:cNvPr id="119" name="Google Shape;119;p17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20" name="Google Shape;120;p17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895350"/>
            <a:ext cx="8229600" cy="537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468312" y="188912"/>
            <a:ext cx="82296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Этап актуализации знаний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611187" y="836612"/>
            <a:ext cx="7921500" cy="5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устный счет </a:t>
            </a:r>
            <a:endParaRPr b="1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Обратная связь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Ребята кто допустил ошибки при устном счете помашите рукой. Почему вы допустили ошибки? Что вам необходимо повторить?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б)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Создание проблемной ситуации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 Разгадать ребус,  чтобы узнать тему нашего  урока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75" y="1052512"/>
            <a:ext cx="3671887" cy="20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112" y="4168775"/>
            <a:ext cx="5295900" cy="46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5">
            <a:alphaModFix/>
          </a:blip>
          <a:srcRect b="39621" l="34901" r="20255" t="33329"/>
          <a:stretch/>
        </p:blipFill>
        <p:spPr>
          <a:xfrm>
            <a:off x="2484437" y="5013325"/>
            <a:ext cx="4535485" cy="158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611187" y="34925"/>
            <a:ext cx="8282100" cy="65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Индивидуальная дифференцированная  работа (13 мин)</a:t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(проверка по слайду)</a:t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Учащиеся выбирают задания, в зависимости от уровня своих знаний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Проговорить критерии оценивания с учащимися.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Уровень А:  Задание 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   418 (1) Запишите неправильную дробь в виде смешанного числа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Дескриптеры: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Находят неполное частное, и записывают в целую часть смешанного числа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Остаток от деления записывают в числитель смешанного числа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Знаменатель оставляют прежним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Уровень В:   Задание 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№ 422 Запишите неправильные дроби в виде смешанного числа, предварительно сократив их.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Дескприптеры: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сократить дробь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из полученной дроби находят неполное частное, и записывают в целую часть смешанного числа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Остаток от деления записывают в числитель смешанного числа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Знаменатель оставляют прежним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Уровень С:   Задание 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№427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Дескриптеры: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применить алгоритм перевода неправильной дроби в смешанное число;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применить алгоритм перевода смешанного числа в неправильную дробь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b="1" i="0" lang="en-US" sz="1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 «Светофор»</a:t>
            </a:r>
            <a:endParaRPr b="0" i="0" sz="1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457200" y="115887"/>
            <a:ext cx="82296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Конец урока (4 мин</a:t>
            </a:r>
            <a:r>
              <a:rPr b="0" i="0" lang="en-US" sz="280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1331912" y="836612"/>
            <a:ext cx="14463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Рефлексия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3">
            <a:alphaModFix/>
          </a:blip>
          <a:srcRect b="9339" l="19262" r="24067" t="29818"/>
          <a:stretch/>
        </p:blipFill>
        <p:spPr>
          <a:xfrm>
            <a:off x="1187450" y="1341437"/>
            <a:ext cx="6697662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1258887" y="4724400"/>
            <a:ext cx="65532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1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Постановка домашнего задания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проводит инструктаж по домашнему заданию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419 – кто получил красную карточку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en-US" sz="18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№ 423 – кто получил желтую и зеленую карточку.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