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" d="100"/>
          <a:sy n="24" d="100"/>
        </p:scale>
        <p:origin x="-2544" y="-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C847-D15A-43FE-A2AB-D28DEB82F7EE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4491-42E4-4484-BB12-234CC361D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C847-D15A-43FE-A2AB-D28DEB82F7EE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4491-42E4-4484-BB12-234CC361D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C847-D15A-43FE-A2AB-D28DEB82F7EE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4491-42E4-4484-BB12-234CC361D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C847-D15A-43FE-A2AB-D28DEB82F7EE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4491-42E4-4484-BB12-234CC361D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C847-D15A-43FE-A2AB-D28DEB82F7EE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4491-42E4-4484-BB12-234CC361D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C847-D15A-43FE-A2AB-D28DEB82F7EE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4491-42E4-4484-BB12-234CC361D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C847-D15A-43FE-A2AB-D28DEB82F7EE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4491-42E4-4484-BB12-234CC361D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C847-D15A-43FE-A2AB-D28DEB82F7EE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4491-42E4-4484-BB12-234CC361D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C847-D15A-43FE-A2AB-D28DEB82F7EE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4491-42E4-4484-BB12-234CC361D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C847-D15A-43FE-A2AB-D28DEB82F7EE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4491-42E4-4484-BB12-234CC361D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C847-D15A-43FE-A2AB-D28DEB82F7EE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4491-42E4-4484-BB12-234CC361D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3C847-D15A-43FE-A2AB-D28DEB82F7EE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F4491-42E4-4484-BB12-234CC361DE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1413" t="20672" r="9051" b="2322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головной</dc:creator>
  <cp:lastModifiedBy>головной</cp:lastModifiedBy>
  <cp:revision>1</cp:revision>
  <dcterms:created xsi:type="dcterms:W3CDTF">2023-02-16T07:17:59Z</dcterms:created>
  <dcterms:modified xsi:type="dcterms:W3CDTF">2023-02-16T07:19:04Z</dcterms:modified>
</cp:coreProperties>
</file>