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798" y="-7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60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13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10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23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915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5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60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93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1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8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18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EA0B-A5C1-4184-A118-B962E38CA521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3DEFD-AED7-4D15-A93C-AA07896B95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100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79" t="12874" r="16466" b="7126"/>
          <a:stretch/>
        </p:blipFill>
        <p:spPr bwMode="auto">
          <a:xfrm>
            <a:off x="116632" y="539552"/>
            <a:ext cx="6624736" cy="8352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4054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2023-03-09T04:48:53Z</dcterms:created>
  <dcterms:modified xsi:type="dcterms:W3CDTF">2023-03-09T04:50:57Z</dcterms:modified>
</cp:coreProperties>
</file>