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180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1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46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5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7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9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15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33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4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8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05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1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FB5F2-E919-4653-A2FD-1FB574C1D57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63FC-06A1-4511-831D-46E693880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6" t="28659" r="27241" b="27663"/>
          <a:stretch/>
        </p:blipFill>
        <p:spPr bwMode="auto">
          <a:xfrm>
            <a:off x="-29558" y="260648"/>
            <a:ext cx="916482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0052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2024-02-26T02:56:23Z</dcterms:created>
  <dcterms:modified xsi:type="dcterms:W3CDTF">2024-02-26T02:57:46Z</dcterms:modified>
</cp:coreProperties>
</file>