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1EAAD-F28C-E368-4B7A-8D9A96D77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237F11-C379-F60F-A4F3-C677F8D6E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CBB432-5CDA-961A-B735-08B7F957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76DA13-FCC7-619C-AECD-1DD6494F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5F0AF5-4098-E1F5-B30D-2BD951CB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0004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0E1BEC-1D44-FE70-83DC-692B900A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DC910F-B4FB-7036-3A05-ABC1B254C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3A5507-0F06-7614-5F64-13FD7EDE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012A99-270F-F539-1A8D-00EA28A2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990CAD-DDEB-3DB7-C000-5A736AC7B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499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8205CA-C4E8-4CD4-2EED-4E6F17EABA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9813D0-64EC-6E03-033D-C539E98D7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C01380-C605-EDFF-2CF2-5EE22257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FE2A34-5BDE-D0EF-80C8-DE1FEBCDA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875AB2-966D-66E3-D449-8FC402EC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0850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1D3707-01FE-A2B9-F1C3-AEE23C434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9548A5-9504-02FC-1B81-96B599A0D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1ED1D0-D1C4-EE54-5161-C455B6FF1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9E6A6D-F7A6-E10D-4D17-C2E91E12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07F5CF-5DDD-9091-3F34-8B6E0D5AE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6268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117F9-4FD3-3D7B-2EC2-D5343FDDA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DE8B9C-22A9-ACF0-D2E4-CA07860E6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14B1A6-3B89-69C3-7DC4-6363B2555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3684E8-0ECF-6467-537B-7D6491083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4C4114-520B-20B4-0CE1-C3B68874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6703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AF5CE-FEF8-6F60-C949-900AD6DF7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05A038-BA50-A320-4A4C-DEDE325F9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F21F6D-5286-D624-7BAE-FD41CE316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93B96-4F1F-DACB-F36D-6DF651FB7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90D41B-1D23-C5A0-DA92-E7DAC40A8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D5345D-617D-F551-A4E1-D0853CFC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7312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5EB421-52F8-7000-29D5-7C7ECF14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80C54F-4ED4-A74A-82CD-A6BF99CC7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A43843-42AE-347F-5DE6-CB33B17D7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4A7D00C-B84E-9572-AFAC-7B02D8495C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17AD2F-1656-C7C6-53B9-D95ACB617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A2B6962-CCA9-50FD-E9BE-10D333634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C78FD8F-BB2B-F0C2-97E0-C67714216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E9F418F-6295-CBEF-27C1-6AC70B8A5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8367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F8DF53-1A62-27A6-A721-70EFF8164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987376-F06A-7761-8549-9EEC05C36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E978AC-9E98-A52F-5BFA-89B274F98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081C42E-B42C-57BE-D31B-77AD5E825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236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0FDB463-5506-80A9-5CE4-DDAB874B7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5367EB5-39BC-E5CC-6182-8AAD4D3AB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D8B669-429F-1488-67D0-D4BBC1B4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9762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0CC56F-C6B2-4D99-A768-02A49E449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099EDB-8317-D08E-C6A0-2934E6F4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9ACE26-50A5-9915-4F4E-155FD6463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782AAE-425E-5E10-0F2D-1FB30E30C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5E625-B971-1934-9344-3E332012D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3D92AC-7D08-BC55-419F-811EC876C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6203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4BF0E-E2C6-B17B-006A-A2900962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985B730-8D05-C8C7-4680-0BE310143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80F26A-274A-D4D6-B4A8-EB2AAF513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5382F4-1C59-8D83-2DDD-528541A0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534E5A-AA69-D1B7-3701-E40A412F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A4A6A5-31A5-3317-9B31-B4C045A86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4010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CDCF14-AD03-687C-C910-CACBE6CB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0EF979-9EC0-5A76-D29D-585F9B2C5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D677C6-EA38-66CE-8026-B0708E358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14B55-8CDC-4054-8409-6607895D13A0}" type="datetimeFigureOut">
              <a:rPr lang="ru-KZ" smtClean="0"/>
              <a:t>29.03.2024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2E828E-24B7-E186-FB93-561F539BE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8822F1-6012-87D2-1506-83882A2C2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B9696-D2C6-4E49-9546-19F0650BBC9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99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637AF-E62D-876D-4EB7-231335C839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0B03BD0-3059-776D-E261-46AD554018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66B2DB7-59FF-3759-00D2-C523B051C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6" y="434768"/>
            <a:ext cx="12047707" cy="633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697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 Безчаснюк</dc:creator>
  <cp:lastModifiedBy>Влад Безчаснюк</cp:lastModifiedBy>
  <cp:revision>1</cp:revision>
  <dcterms:created xsi:type="dcterms:W3CDTF">2024-03-29T12:17:43Z</dcterms:created>
  <dcterms:modified xsi:type="dcterms:W3CDTF">2024-03-29T12:18:16Z</dcterms:modified>
</cp:coreProperties>
</file>