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A56D-C17A-4A51-A5EB-BDDA25892C06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6F6D-D2D4-4DE0-A0D8-3E6581693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791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A56D-C17A-4A51-A5EB-BDDA25892C06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6F6D-D2D4-4DE0-A0D8-3E6581693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053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A56D-C17A-4A51-A5EB-BDDA25892C06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6F6D-D2D4-4DE0-A0D8-3E6581693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840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A56D-C17A-4A51-A5EB-BDDA25892C06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6F6D-D2D4-4DE0-A0D8-3E6581693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1434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A56D-C17A-4A51-A5EB-BDDA25892C06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6F6D-D2D4-4DE0-A0D8-3E6581693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579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A56D-C17A-4A51-A5EB-BDDA25892C06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6F6D-D2D4-4DE0-A0D8-3E6581693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409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A56D-C17A-4A51-A5EB-BDDA25892C06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6F6D-D2D4-4DE0-A0D8-3E6581693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1028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A56D-C17A-4A51-A5EB-BDDA25892C06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6F6D-D2D4-4DE0-A0D8-3E6581693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61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A56D-C17A-4A51-A5EB-BDDA25892C06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6F6D-D2D4-4DE0-A0D8-3E6581693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4105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A56D-C17A-4A51-A5EB-BDDA25892C06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6F6D-D2D4-4DE0-A0D8-3E6581693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95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68A56D-C17A-4A51-A5EB-BDDA25892C06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66F6D-D2D4-4DE0-A0D8-3E6581693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49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8A56D-C17A-4A51-A5EB-BDDA25892C06}" type="datetimeFigureOut">
              <a:rPr lang="ru-RU" smtClean="0"/>
              <a:t>14.08.2024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66F6D-D2D4-4DE0-A0D8-3E6581693C8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5788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188640"/>
            <a:ext cx="9361040" cy="62829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238829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2024-08-14T08:55:59Z</dcterms:created>
  <dcterms:modified xsi:type="dcterms:W3CDTF">2024-08-14T08:56:55Z</dcterms:modified>
</cp:coreProperties>
</file>