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05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4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2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1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0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9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A56D-C17A-4A51-A5EB-BDDA25892C06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6F6D-D2D4-4DE0-A0D8-3E6581693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8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88640"/>
            <a:ext cx="9361040" cy="628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388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2024-08-14T08:55:59Z</dcterms:created>
  <dcterms:modified xsi:type="dcterms:W3CDTF">2024-08-14T08:56:55Z</dcterms:modified>
</cp:coreProperties>
</file>