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175F-7F35-4690-94D6-25EBF4184D48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658-6544-4C32-BC40-D9CD822CF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22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175F-7F35-4690-94D6-25EBF4184D48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658-6544-4C32-BC40-D9CD822CF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10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175F-7F35-4690-94D6-25EBF4184D48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658-6544-4C32-BC40-D9CD822CF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9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175F-7F35-4690-94D6-25EBF4184D48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658-6544-4C32-BC40-D9CD822CF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15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175F-7F35-4690-94D6-25EBF4184D48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658-6544-4C32-BC40-D9CD822CF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40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175F-7F35-4690-94D6-25EBF4184D48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658-6544-4C32-BC40-D9CD822CF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44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175F-7F35-4690-94D6-25EBF4184D48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658-6544-4C32-BC40-D9CD822CF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79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175F-7F35-4690-94D6-25EBF4184D48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658-6544-4C32-BC40-D9CD822CF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36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175F-7F35-4690-94D6-25EBF4184D48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658-6544-4C32-BC40-D9CD822CF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424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175F-7F35-4690-94D6-25EBF4184D48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658-6544-4C32-BC40-D9CD822CF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55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175F-7F35-4690-94D6-25EBF4184D48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4658-6544-4C32-BC40-D9CD822CF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97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B175F-7F35-4690-94D6-25EBF4184D48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4658-6544-4C32-BC40-D9CD822CF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11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big-rostov.ru/wp-content/uploads/2019/12/69459_0xd42e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38" y="-277382"/>
            <a:ext cx="9112542" cy="71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0331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KottoSOFT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головной</dc:creator>
  <cp:lastModifiedBy>головной</cp:lastModifiedBy>
  <cp:revision>1</cp:revision>
  <dcterms:created xsi:type="dcterms:W3CDTF">2020-09-21T07:04:03Z</dcterms:created>
  <dcterms:modified xsi:type="dcterms:W3CDTF">2020-09-21T07:04:44Z</dcterms:modified>
</cp:coreProperties>
</file>