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-4050" y="-18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3B0A-D026-4D7F-9053-2FE71ED24805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F77C-B88A-4757-9E1A-DF4768657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9654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3B0A-D026-4D7F-9053-2FE71ED24805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F77C-B88A-4757-9E1A-DF4768657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863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3B0A-D026-4D7F-9053-2FE71ED24805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F77C-B88A-4757-9E1A-DF4768657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680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3B0A-D026-4D7F-9053-2FE71ED24805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F77C-B88A-4757-9E1A-DF4768657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734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3B0A-D026-4D7F-9053-2FE71ED24805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F77C-B88A-4757-9E1A-DF4768657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275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3B0A-D026-4D7F-9053-2FE71ED24805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F77C-B88A-4757-9E1A-DF4768657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8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3B0A-D026-4D7F-9053-2FE71ED24805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F77C-B88A-4757-9E1A-DF4768657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314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3B0A-D026-4D7F-9053-2FE71ED24805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F77C-B88A-4757-9E1A-DF4768657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5947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3B0A-D026-4D7F-9053-2FE71ED24805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F77C-B88A-4757-9E1A-DF4768657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998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3B0A-D026-4D7F-9053-2FE71ED24805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F77C-B88A-4757-9E1A-DF4768657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3331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3B0A-D026-4D7F-9053-2FE71ED24805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F77C-B88A-4757-9E1A-DF4768657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8868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73B0A-D026-4D7F-9053-2FE71ED24805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7F77C-B88A-4757-9E1A-DF4768657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640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97" t="23295" r="42930" b="23371"/>
          <a:stretch/>
        </p:blipFill>
        <p:spPr bwMode="auto">
          <a:xfrm>
            <a:off x="611560" y="0"/>
            <a:ext cx="79928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01811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KottoSOFT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головной</dc:creator>
  <cp:lastModifiedBy>головной</cp:lastModifiedBy>
  <cp:revision>1</cp:revision>
  <dcterms:created xsi:type="dcterms:W3CDTF">2020-09-23T06:59:48Z</dcterms:created>
  <dcterms:modified xsi:type="dcterms:W3CDTF">2020-09-23T07:01:05Z</dcterms:modified>
</cp:coreProperties>
</file>